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5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1" r:id="rId4"/>
    <p:sldMasterId id="2147483743" r:id="rId5"/>
    <p:sldMasterId id="2147483733" r:id="rId6"/>
    <p:sldMasterId id="2147483751" r:id="rId7"/>
    <p:sldMasterId id="2147483754" r:id="rId8"/>
    <p:sldMasterId id="2147483765" r:id="rId9"/>
  </p:sldMasterIdLst>
  <p:notesMasterIdLst>
    <p:notesMasterId r:id="rId14"/>
  </p:notesMasterIdLst>
  <p:handoutMasterIdLst>
    <p:handoutMasterId r:id="rId15"/>
  </p:handoutMasterIdLst>
  <p:sldIdLst>
    <p:sldId id="444" r:id="rId10"/>
    <p:sldId id="3931" r:id="rId11"/>
    <p:sldId id="3932" r:id="rId12"/>
    <p:sldId id="3933" r:id="rId1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3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D9"/>
    <a:srgbClr val="003A70"/>
    <a:srgbClr val="3D9970"/>
    <a:srgbClr val="39CCCC"/>
    <a:srgbClr val="69B3E7"/>
    <a:srgbClr val="F68D2E"/>
    <a:srgbClr val="F68D39"/>
    <a:srgbClr val="CDDFFA"/>
    <a:srgbClr val="56B7E8"/>
    <a:srgbClr val="939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68F28E-86A4-4022-A77D-328E46CE6AC3}" v="51" dt="2023-01-27T14:08:57.515"/>
    <p1510:client id="{133A48AA-60E0-4B31-8DB5-56F0EF2F6ECE}" v="2" dt="2023-01-26T21:39:22.042"/>
    <p1510:client id="{30692966-91E1-41DD-932B-F788CCE03ED5}" v="16" dt="2023-01-30T17:11:44.793"/>
    <p1510:client id="{42C91480-6E66-4A39-A9BF-5405C1E28AE8}" v="55" dt="2023-01-31T05:03:09.904"/>
    <p1510:client id="{A767A839-17E3-413A-AB15-DAAD83CC9FF1}" v="28" vWet="30" dt="2023-01-26T21:39:13.1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84"/>
        <p:guide pos="3840"/>
        <p:guide pos="739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6434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200"/>
            </a:lvl1pPr>
          </a:lstStyle>
          <a:p>
            <a:fld id="{6A581040-30CE-46D4-9A93-23883C742B66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200"/>
            </a:lvl1pPr>
          </a:lstStyle>
          <a:p>
            <a:fld id="{7BAEC5EC-6315-43E1-AF70-552948D95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72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D240D285-DD7B-4490-BBD1-E3E5B5CE845F}" type="datetimeFigureOut">
              <a:rPr lang="en-US" smtClean="0"/>
              <a:t>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6"/>
            <a:ext cx="5607050" cy="3660775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676"/>
            <a:ext cx="3038475" cy="4667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46F4133E-D3C8-4A2C-B6D2-8F8914F29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7" r="3953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8193A-1810-4486-9772-B782D4E5E12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5350" y="1651000"/>
            <a:ext cx="3898900" cy="2978147"/>
          </a:xfrm>
        </p:spPr>
        <p:txBody>
          <a:bodyPr anchor="ctr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Type your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D6AAC-EC97-4B95-B99D-764B5A5167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5350" y="4629149"/>
            <a:ext cx="3898900" cy="952500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</a:t>
            </a:r>
            <a:br>
              <a:rPr lang="en-US"/>
            </a:br>
            <a:r>
              <a:rPr lang="en-US"/>
              <a:t>Presenter title</a:t>
            </a:r>
            <a:br>
              <a:rPr lang="en-US"/>
            </a:br>
            <a:fld id="{E2A220FE-0CE2-47AA-A7B5-B99F6F433F8F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53B1E0C9-75AF-4EBE-8CBC-D160D98F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A06B-251F-4D99-8836-D4593271A6F5}" type="datetime4">
              <a:rPr lang="en-US" smtClean="0"/>
              <a:t>February 3, 2023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369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4"/>
            <a:ext cx="10515600" cy="959574"/>
          </a:xfrm>
        </p:spPr>
        <p:txBody>
          <a:bodyPr anchor="b"/>
          <a:lstStyle>
            <a:lvl1pPr algn="ctr">
              <a:defRPr sz="6000">
                <a:solidFill>
                  <a:srgbClr val="003A7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26729"/>
            <a:ext cx="10515600" cy="335962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003A7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3A7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rgbClr val="003A7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rgbClr val="003A7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12800" y="1580759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4879" y="5131271"/>
            <a:ext cx="1882241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455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057116-9F75-41A1-BD1B-3FC5F34A6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29B36CF-3A99-4BF7-9D78-0C093B503E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77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860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84B9323-E72B-4E1C-8DED-5DEB9458B2D4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1545CA-AC09-4A1F-B287-BD541733D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ADDAA-92F9-478C-9BD1-0252133D5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2919"/>
            <a:ext cx="10515600" cy="4351338"/>
          </a:xfrm>
        </p:spPr>
        <p:txBody>
          <a:bodyPr/>
          <a:lstStyle>
            <a:lvl1pPr>
              <a:defRPr>
                <a:latin typeface="Source Sans Pro" panose="020B0503030403020204" pitchFamily="34" charset="0"/>
              </a:defRPr>
            </a:lvl1pPr>
            <a:lvl2pPr marL="685800" indent="-228600">
              <a:buFont typeface="Courier New" panose="02070309020205020404" pitchFamily="49" charset="0"/>
              <a:buChar char="o"/>
              <a:defRPr i="1"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600200" indent="-228600">
              <a:buFont typeface="Wingdings" panose="05000000000000000000" pitchFamily="2" charset="2"/>
              <a:buChar char="ü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4DB824-A409-48A9-971A-1B0D8AAAA345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2022 CPS Solutions, LLC. Proprietary and Confidential.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7BE732-847A-490F-9736-E0E16DABB5CE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18AD21-E9AA-4E84-8B2E-E1C83F15DFC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209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404B-A2C6-4AA5-BD53-0672859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180B-1D31-461F-B72A-61188A2DA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8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E2189-0793-4A2D-92C6-2892F089F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98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A9D5DC-5EA4-4D03-BD49-C4DFF872D011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7143A46-F535-421B-B502-F8FCE506D713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CF23A5-A9EC-40FF-BAFD-87D8841CA54E}"/>
              </a:ext>
            </a:extLst>
          </p:cNvPr>
          <p:cNvSpPr txBox="1"/>
          <p:nvPr userDrawn="1"/>
        </p:nvSpPr>
        <p:spPr>
          <a:xfrm>
            <a:off x="4189869" y="6318705"/>
            <a:ext cx="5166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2022 CPS Solutions, LLC.  Attorney Work Product – Privileged and Confidential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5E0820-F953-402C-A14C-F41880F9586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389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5D45-189F-4DFD-B361-EB990DAA2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9383712" cy="1155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F6DDF1-D5A9-4F78-9E38-CD0C9159E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0099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62CBD-FACC-4C9E-9337-D2635A713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469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E8C16E-06B3-4C56-B16C-CBDC0D93FA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099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B8548-27C3-4398-B106-445AFCC67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469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F5EE15-895E-4847-BDE3-7E38CD6CEED4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331BAAA9-017E-4405-9E99-16CAFB75F920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722705-5D67-4FE6-9D99-1850EECAE312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2022 CPS Solutions, LLC. Proprietary and Confidential.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AEC625-C58A-423B-895D-F37912952C90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539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D3BF0-8210-4A54-B907-430FAC7C2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72600" cy="1155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F7A036-61CB-4221-85D9-F0B65C86CE82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2C1EFE06-DAF9-4515-890A-F86933F9DE8D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A54FA8-3A8A-439A-8276-F073FE9EFFCD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8B0F45-6ABE-4DBF-BE60-9A02A133F244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8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FEDD22-975E-4D40-A656-4265263F4B4A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18E31B-7A49-449C-AA3E-B60AB7A21542}"/>
              </a:ext>
            </a:extLst>
          </p:cNvPr>
          <p:cNvSpPr txBox="1"/>
          <p:nvPr userDrawn="1"/>
        </p:nvSpPr>
        <p:spPr>
          <a:xfrm>
            <a:off x="4189869" y="6318705"/>
            <a:ext cx="3674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2022 CPS Solutions, LLC. Proprietary and Confidential.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E114FA-53C7-4952-938D-E7F4165AFA6E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2FFCC011-23AB-400B-A352-C0441E5C28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47" y="5030126"/>
            <a:ext cx="1206753" cy="108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81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82702"/>
            <a:ext cx="6172200" cy="45783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54924-E20F-4EF3-8DE7-0DCBBEE56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2184400"/>
            <a:ext cx="3935413" cy="368458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859338-1C61-47C7-9069-D990F4DBB892}"/>
              </a:ext>
            </a:extLst>
          </p:cNvPr>
          <p:cNvCxnSpPr>
            <a:cxnSpLocks/>
          </p:cNvCxnSpPr>
          <p:nvPr userDrawn="1"/>
        </p:nvCxnSpPr>
        <p:spPr>
          <a:xfrm>
            <a:off x="800100" y="20573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E993E3F-5070-4B58-9C00-202C45031175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0387B1-CCCB-4365-B7BF-90C2DA011917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49B920-A17F-4EDC-8964-CF32E190B97D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458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31993-920E-40F0-819D-54B8F11F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5EC7AD-BD6D-49A3-8B8D-6562505E11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31900"/>
            <a:ext cx="6172200" cy="4629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B6920-3D60-47AF-A32D-5DAC33FAA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2171703"/>
            <a:ext cx="3935413" cy="36972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CB4BFC-8A0D-4E46-B3CD-DE1FFA433944}"/>
              </a:ext>
            </a:extLst>
          </p:cNvPr>
          <p:cNvCxnSpPr>
            <a:cxnSpLocks/>
          </p:cNvCxnSpPr>
          <p:nvPr userDrawn="1"/>
        </p:nvCxnSpPr>
        <p:spPr>
          <a:xfrm>
            <a:off x="800100" y="20573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5FC34BA7-0A0B-4678-9955-C020561D248A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BAC90B-461A-4E47-92DB-52089E432997}"/>
              </a:ext>
            </a:extLst>
          </p:cNvPr>
          <p:cNvSpPr txBox="1"/>
          <p:nvPr userDrawn="1"/>
        </p:nvSpPr>
        <p:spPr>
          <a:xfrm>
            <a:off x="4189869" y="6318705"/>
            <a:ext cx="3674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2022 CPS Solutions, LLC. Proprietary and Confidential.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DCDE8A-8A96-4E47-9284-929EED51AAA6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51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12160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8193A-1810-4486-9772-B782D4E5E12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5350" y="1651000"/>
            <a:ext cx="3898900" cy="2978147"/>
          </a:xfrm>
        </p:spPr>
        <p:txBody>
          <a:bodyPr anchor="ctr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Type your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D6AAC-EC97-4B95-B99D-764B5A5167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5350" y="4629149"/>
            <a:ext cx="3898900" cy="952500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</a:t>
            </a:r>
            <a:br>
              <a:rPr lang="en-US"/>
            </a:br>
            <a:r>
              <a:rPr lang="en-US"/>
              <a:t>Presenter title</a:t>
            </a:r>
            <a:br>
              <a:rPr lang="en-US"/>
            </a:br>
            <a:fld id="{D931CCC7-10E8-436E-8FA2-67430BFBF102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53B1E0C9-75AF-4EBE-8CBC-D160D98FB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A06B-251F-4D99-8836-D4593271A6F5}" type="datetime4">
              <a:rPr lang="en-US" smtClean="0"/>
              <a:t>February 3, 2023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664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t="12195" r="12160"/>
          <a:stretch/>
        </p:blipFill>
        <p:spPr>
          <a:xfrm>
            <a:off x="3325635" y="-1"/>
            <a:ext cx="8866365" cy="6858002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8193A-1810-4486-9772-B782D4E5E12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5350" y="1651000"/>
            <a:ext cx="3898900" cy="2978147"/>
          </a:xfrm>
        </p:spPr>
        <p:txBody>
          <a:bodyPr anchor="ctr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Type your conclusion statement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D6AAC-EC97-4B95-B99D-764B5A5167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5350" y="4629149"/>
            <a:ext cx="3898900" cy="952500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</a:t>
            </a:r>
            <a:br>
              <a:rPr lang="en-US"/>
            </a:br>
            <a:r>
              <a:rPr lang="en-US"/>
              <a:t>Presenter title</a:t>
            </a:r>
            <a:br>
              <a:rPr lang="en-US"/>
            </a:br>
            <a:fld id="{86759F6E-A020-4217-8CCA-C4EF6E18F62D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047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t="12195" r="12160"/>
          <a:stretch/>
        </p:blipFill>
        <p:spPr>
          <a:xfrm>
            <a:off x="3325635" y="-1"/>
            <a:ext cx="8866365" cy="6858002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2022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1732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CFEDD22-975E-4D40-A656-4265263F4B4A}"/>
              </a:ext>
            </a:extLst>
          </p:cNvPr>
          <p:cNvSpPr/>
          <p:nvPr userDrawn="1"/>
        </p:nvSpPr>
        <p:spPr>
          <a:xfrm>
            <a:off x="0" y="6223005"/>
            <a:ext cx="12192000" cy="634996"/>
          </a:xfrm>
          <a:prstGeom prst="rect">
            <a:avLst/>
          </a:prstGeom>
          <a:solidFill>
            <a:srgbClr val="0074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18E31B-7A49-449C-AA3E-B60AB7A21542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E114FA-53C7-4952-938D-E7F4165AFA6E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2FFCC011-23AB-400B-A352-C0441E5C28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47" y="5030126"/>
            <a:ext cx="1206753" cy="108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89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83539" y="244928"/>
            <a:ext cx="11624930" cy="5878286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6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777" y="667910"/>
            <a:ext cx="10972800" cy="731519"/>
          </a:xfrm>
        </p:spPr>
        <p:txBody>
          <a:bodyPr anchor="t" anchorCtr="0">
            <a:noAutofit/>
          </a:bodyPr>
          <a:lstStyle>
            <a:lvl1pPr algn="l">
              <a:defRPr sz="2571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777" y="1469571"/>
            <a:ext cx="10972800" cy="4525963"/>
          </a:xfrm>
        </p:spPr>
        <p:txBody>
          <a:bodyPr>
            <a:noAutofit/>
          </a:bodyPr>
          <a:lstStyle>
            <a:lvl1pPr marL="275530" indent="-275530">
              <a:buClr>
                <a:srgbClr val="003A70"/>
              </a:buClr>
              <a:defRPr sz="1929">
                <a:solidFill>
                  <a:srgbClr val="595959"/>
                </a:solidFill>
              </a:defRPr>
            </a:lvl1pPr>
            <a:lvl2pPr marL="553612" indent="-281910">
              <a:buClr>
                <a:srgbClr val="003A70"/>
              </a:buClr>
              <a:buFont typeface="Wingdings" charset="2"/>
              <a:buChar char="ü"/>
              <a:defRPr sz="1607">
                <a:solidFill>
                  <a:srgbClr val="595959"/>
                </a:solidFill>
              </a:defRPr>
            </a:lvl2pPr>
            <a:lvl3pPr marL="734748" indent="-181136">
              <a:buClr>
                <a:srgbClr val="003A70"/>
              </a:buClr>
              <a:buFont typeface="Wingdings" charset="2"/>
              <a:buChar char="§"/>
              <a:defRPr sz="1446">
                <a:solidFill>
                  <a:srgbClr val="595959"/>
                </a:solidFill>
              </a:defRPr>
            </a:lvl3pPr>
            <a:lvl4pPr marL="914609" indent="-183687">
              <a:buClr>
                <a:srgbClr val="003A70"/>
              </a:buClr>
              <a:buFont typeface="Courier New"/>
              <a:buChar char="o"/>
              <a:defRPr sz="1286">
                <a:solidFill>
                  <a:srgbClr val="595959"/>
                </a:solidFill>
              </a:defRPr>
            </a:lvl4pPr>
            <a:lvl5pPr marL="1105948" indent="-190066">
              <a:buClr>
                <a:srgbClr val="003A70"/>
              </a:buClr>
              <a:defRPr sz="1125">
                <a:solidFill>
                  <a:srgbClr val="59595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543" y="6213757"/>
            <a:ext cx="1711957" cy="523936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207894" y="6463923"/>
            <a:ext cx="6904989" cy="1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673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1A8821-C998-834A-B51E-54D54792926D}" type="slidenum">
              <a:rPr kumimoji="0" lang="en-US" sz="562" b="0" i="0" u="none" strike="noStrike" kern="0" cap="none" spc="89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3673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562" b="1" i="0" u="none" strike="noStrike" kern="0" cap="none" spc="89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/ </a:t>
            </a:r>
            <a:r>
              <a:rPr kumimoji="0" lang="en-US" sz="562" b="0" i="0" u="none" strike="noStrike" kern="0" cap="none" spc="89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PHARMACY SERVICES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4490212" y="6627167"/>
            <a:ext cx="3211577" cy="1978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43" b="1">
                <a:solidFill>
                  <a:schemeClr val="bg1">
                    <a:lumMod val="65000"/>
                  </a:schemeClr>
                </a:solidFill>
              </a:rPr>
              <a:t>©2017 Comprehensive Pharmacy Services, LLC</a:t>
            </a:r>
            <a:endParaRPr lang="en-US" sz="643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3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283539" y="244928"/>
            <a:ext cx="11624930" cy="5878286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46"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3777" y="667910"/>
            <a:ext cx="10972800" cy="731519"/>
          </a:xfrm>
        </p:spPr>
        <p:txBody>
          <a:bodyPr anchor="t" anchorCtr="0">
            <a:noAutofit/>
          </a:bodyPr>
          <a:lstStyle>
            <a:lvl1pPr algn="l">
              <a:defRPr sz="2571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781" y="1469571"/>
            <a:ext cx="5195576" cy="4525963"/>
          </a:xfrm>
        </p:spPr>
        <p:txBody>
          <a:bodyPr>
            <a:noAutofit/>
          </a:bodyPr>
          <a:lstStyle>
            <a:lvl1pPr marL="275530" indent="-275530">
              <a:buClr>
                <a:srgbClr val="003A70"/>
              </a:buClr>
              <a:defRPr sz="1929">
                <a:solidFill>
                  <a:srgbClr val="595959"/>
                </a:solidFill>
              </a:defRPr>
            </a:lvl1pPr>
            <a:lvl2pPr marL="553612" indent="-281910">
              <a:buClr>
                <a:srgbClr val="003A70"/>
              </a:buClr>
              <a:buFont typeface="Wingdings" charset="2"/>
              <a:buChar char="ü"/>
              <a:defRPr sz="1607">
                <a:solidFill>
                  <a:srgbClr val="595959"/>
                </a:solidFill>
              </a:defRPr>
            </a:lvl2pPr>
            <a:lvl3pPr marL="734748" indent="-181136">
              <a:buClr>
                <a:srgbClr val="003A70"/>
              </a:buClr>
              <a:buFont typeface="Wingdings" charset="2"/>
              <a:buChar char="§"/>
              <a:defRPr sz="1446">
                <a:solidFill>
                  <a:srgbClr val="595959"/>
                </a:solidFill>
              </a:defRPr>
            </a:lvl3pPr>
            <a:lvl4pPr marL="914609" indent="-183687">
              <a:buClr>
                <a:srgbClr val="003A70"/>
              </a:buClr>
              <a:buFont typeface="Courier New"/>
              <a:buChar char="o"/>
              <a:defRPr sz="1286">
                <a:solidFill>
                  <a:srgbClr val="595959"/>
                </a:solidFill>
              </a:defRPr>
            </a:lvl4pPr>
            <a:lvl5pPr marL="1105948" indent="-190066">
              <a:buClr>
                <a:srgbClr val="003A70"/>
              </a:buClr>
              <a:defRPr sz="1125">
                <a:solidFill>
                  <a:srgbClr val="59595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6067216" y="1469571"/>
            <a:ext cx="5195576" cy="4525963"/>
          </a:xfrm>
        </p:spPr>
        <p:txBody>
          <a:bodyPr>
            <a:noAutofit/>
          </a:bodyPr>
          <a:lstStyle>
            <a:lvl1pPr marL="275530" indent="-275530">
              <a:buClr>
                <a:srgbClr val="003A70"/>
              </a:buClr>
              <a:defRPr sz="1929">
                <a:solidFill>
                  <a:srgbClr val="595959"/>
                </a:solidFill>
              </a:defRPr>
            </a:lvl1pPr>
            <a:lvl2pPr marL="553612" indent="-281910">
              <a:buClr>
                <a:srgbClr val="003A70"/>
              </a:buClr>
              <a:buFont typeface="Wingdings" charset="2"/>
              <a:buChar char="ü"/>
              <a:defRPr sz="1607">
                <a:solidFill>
                  <a:srgbClr val="595959"/>
                </a:solidFill>
              </a:defRPr>
            </a:lvl2pPr>
            <a:lvl3pPr marL="734748" indent="-181136">
              <a:buClr>
                <a:srgbClr val="003A70"/>
              </a:buClr>
              <a:buFont typeface="Wingdings" charset="2"/>
              <a:buChar char="§"/>
              <a:defRPr sz="1446">
                <a:solidFill>
                  <a:srgbClr val="595959"/>
                </a:solidFill>
              </a:defRPr>
            </a:lvl3pPr>
            <a:lvl4pPr marL="914609" indent="-183687">
              <a:buClr>
                <a:srgbClr val="003A70"/>
              </a:buClr>
              <a:buFont typeface="Courier New"/>
              <a:buChar char="o"/>
              <a:defRPr sz="1286">
                <a:solidFill>
                  <a:srgbClr val="595959"/>
                </a:solidFill>
              </a:defRPr>
            </a:lvl4pPr>
            <a:lvl5pPr marL="1105948" indent="-190066">
              <a:buClr>
                <a:srgbClr val="003A70"/>
              </a:buClr>
              <a:defRPr sz="1125">
                <a:solidFill>
                  <a:srgbClr val="595959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543" y="6213757"/>
            <a:ext cx="1711957" cy="52393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207894" y="6463923"/>
            <a:ext cx="6904989" cy="185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3673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1A8821-C998-834A-B51E-54D54792926D}" type="slidenum">
              <a:rPr kumimoji="0" lang="en-US" sz="562" b="0" i="0" u="none" strike="noStrike" kern="0" cap="none" spc="89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3673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562" b="1" i="0" u="none" strike="noStrike" kern="0" cap="none" spc="89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/ </a:t>
            </a:r>
            <a:r>
              <a:rPr kumimoji="0" lang="en-US" sz="562" b="0" i="0" u="none" strike="noStrike" kern="0" cap="none" spc="89" normalizeH="0" baseline="0" noProof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PHARMACY SERVICES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4490212" y="6627167"/>
            <a:ext cx="3211577" cy="1978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43" b="1">
                <a:solidFill>
                  <a:schemeClr val="bg1">
                    <a:lumMod val="65000"/>
                  </a:schemeClr>
                </a:solidFill>
              </a:rPr>
              <a:t>©2017 Comprehensive Pharmacy Services, LLC</a:t>
            </a:r>
            <a:endParaRPr lang="en-US" sz="643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0847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FCF55DBE-1522-4469-AFAD-A689D3EDFC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D5A529D-FEE6-4DB4-9DCB-520BDF3883FD}" type="datetime4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B2C447C3-5149-4A82-B4C5-EE8A4C27A9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8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057116-9F75-41A1-BD1B-3FC5F34A6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A96DB53-44DB-49F1-A483-584294820543}" type="datetime4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29B36CF-3A99-4BF7-9D78-0C093B503E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828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CF7ABB8-0052-4B6A-AE1D-6269EE449197}" type="datetime4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691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rgbClr val="003A7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003A7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6EBEB6DC-105E-48AA-87AB-E9A147F70815}" type="datetime4">
              <a:rPr lang="en-US" sz="1200" smtClean="0">
                <a:solidFill>
                  <a:srgbClr val="003A7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rgbClr val="003A7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3A7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rgbClr val="003A70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rgbClr val="003A70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4879" y="5131271"/>
            <a:ext cx="1882241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984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057116-9F75-41A1-BD1B-3FC5F34A6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E6835055-AB41-4F03-85EB-A5F9DC4F6825}" type="datetime4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29B36CF-3A99-4BF7-9D78-0C093B503E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66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12160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28193A-1810-4486-9772-B782D4E5E12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5350" y="1651000"/>
            <a:ext cx="3898900" cy="2978147"/>
          </a:xfrm>
        </p:spPr>
        <p:txBody>
          <a:bodyPr anchor="ctr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/>
              <a:t>Type your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D6AAC-EC97-4B95-B99D-764B5A5167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5350" y="4629149"/>
            <a:ext cx="3898900" cy="952500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Presenter name</a:t>
            </a:r>
            <a:br>
              <a:rPr lang="en-US"/>
            </a:br>
            <a:r>
              <a:rPr lang="en-US"/>
              <a:t>Presenter title</a:t>
            </a:r>
            <a:br>
              <a:rPr lang="en-US"/>
            </a:br>
            <a:fld id="{BF40620E-DB50-477B-934B-6EC7570ED656}" type="datetime4">
              <a:rPr lang="en-US" smtClean="0"/>
              <a:t>September 27, 2021</a:t>
            </a:fld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776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8A7CE1-54C0-4CA0-97E2-97A64266268A}"/>
              </a:ext>
            </a:extLst>
          </p:cNvPr>
          <p:cNvSpPr txBox="1"/>
          <p:nvPr userDrawn="1"/>
        </p:nvSpPr>
        <p:spPr>
          <a:xfrm>
            <a:off x="762000" y="6316503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EA26956B-F341-4F53-915F-C04264CD00FF}" type="datetime4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February 3, 2023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2468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545CA-AC09-4A1F-B287-BD541733D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ADDAA-92F9-478C-9BD1-0252133D5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2919"/>
            <a:ext cx="10515600" cy="4195586"/>
          </a:xfrm>
        </p:spPr>
        <p:txBody>
          <a:bodyPr/>
          <a:lstStyle>
            <a:lvl1pPr marL="320040">
              <a:lnSpc>
                <a:spcPct val="120000"/>
              </a:lnSpc>
              <a:spcAft>
                <a:spcPts val="1000"/>
              </a:spcAft>
              <a:defRPr sz="2200">
                <a:latin typeface="Poppins" panose="00000500000000000000" pitchFamily="2" charset="0"/>
                <a:cs typeface="Poppins" panose="00000500000000000000" pitchFamily="2" charset="0"/>
              </a:defRPr>
            </a:lvl1pPr>
            <a:lvl2pPr marL="685800" indent="-320040">
              <a:lnSpc>
                <a:spcPct val="120000"/>
              </a:lnSpc>
              <a:spcAft>
                <a:spcPts val="1000"/>
              </a:spcAft>
              <a:buFont typeface="Courier New" panose="02070309020205020404" pitchFamily="49" charset="0"/>
              <a:buChar char="o"/>
              <a:defRPr sz="1600" i="0">
                <a:latin typeface="Poppins" panose="00000500000000000000" pitchFamily="2" charset="0"/>
                <a:cs typeface="Poppins" panose="00000500000000000000" pitchFamily="2" charset="0"/>
              </a:defRPr>
            </a:lvl2pPr>
            <a:lvl3pPr marL="1143000" indent="-32004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§"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3pPr>
            <a:lvl4pPr marL="1600200" indent="-32004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ü"/>
              <a:defRPr sz="12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>
              <a:lnSpc>
                <a:spcPct val="120000"/>
              </a:lnSpc>
              <a:spcAft>
                <a:spcPts val="1000"/>
              </a:spcAft>
              <a:defRPr sz="1200">
                <a:latin typeface="Poppins" panose="00000500000000000000" pitchFamily="2" charset="0"/>
                <a:cs typeface="Poppins" panose="000005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18AD21-E9AA-4E84-8B2E-E1C83F15DFC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1A61523-E153-76D9-534E-2AAE68665F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E35C03E-441D-F41E-1910-4080448BEE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335B84-844C-C4F6-4109-5855447A6DF4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5C7D99-C041-8EE6-6B8C-62EA6E0501B1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384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545CA-AC09-4A1F-B287-BD541733D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>
            <a:normAutofit/>
          </a:bodyPr>
          <a:lstStyle>
            <a:lvl1pPr>
              <a:defRPr sz="3000" b="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218AD21-E9AA-4E84-8B2E-E1C83F15DFC7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21A61523-E153-76D9-534E-2AAE68665F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E35C03E-441D-F41E-1910-4080448BEE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9335B84-844C-C4F6-4109-5855447A6DF4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5C7D99-C041-8EE6-6B8C-62EA6E0501B1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8B0008C0-DF96-DD44-9718-50ED7BC7B5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0100" y="1758949"/>
            <a:ext cx="2122488" cy="4301413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22" name="Picture Placeholder 4">
            <a:extLst>
              <a:ext uri="{FF2B5EF4-FFF2-40B4-BE49-F238E27FC236}">
                <a16:creationId xmlns:a16="http://schemas.microsoft.com/office/drawing/2014/main" id="{A08823D1-4E69-E8EB-A317-D55EB5851A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44278" y="1758255"/>
            <a:ext cx="3508101" cy="194590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62641FC6-DC4D-A136-F56C-DA3F5321BD2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73747" y="1758254"/>
            <a:ext cx="4518153" cy="194590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  <p:sp>
        <p:nvSpPr>
          <p:cNvPr id="24" name="Picture Placeholder 4">
            <a:extLst>
              <a:ext uri="{FF2B5EF4-FFF2-40B4-BE49-F238E27FC236}">
                <a16:creationId xmlns:a16="http://schemas.microsoft.com/office/drawing/2014/main" id="{DAA1DAC1-61A8-F912-2382-060E462ECF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144278" y="3941583"/>
            <a:ext cx="8247622" cy="2118785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1555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404B-A2C6-4AA5-BD53-0672859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180B-1D31-461F-B72A-61188A2DA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1996"/>
            <a:ext cx="5181600" cy="4196510"/>
          </a:xfrm>
        </p:spPr>
        <p:txBody>
          <a:bodyPr/>
          <a:lstStyle>
            <a:lvl1pPr>
              <a:spcAft>
                <a:spcPts val="1000"/>
              </a:spcAft>
              <a:defRPr sz="2200"/>
            </a:lvl1pPr>
            <a:lvl2pPr>
              <a:spcAft>
                <a:spcPts val="1000"/>
              </a:spcAft>
              <a:defRPr sz="1600" i="0"/>
            </a:lvl2pPr>
            <a:lvl3pPr>
              <a:spcAft>
                <a:spcPts val="1000"/>
              </a:spcAft>
              <a:defRPr sz="1600"/>
            </a:lvl3pPr>
            <a:lvl4pPr>
              <a:spcAft>
                <a:spcPts val="1000"/>
              </a:spcAft>
              <a:defRPr sz="1200"/>
            </a:lvl4pPr>
            <a:lvl5pPr>
              <a:spcAft>
                <a:spcPts val="1000"/>
              </a:spcAft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E2189-0793-4A2D-92C6-2892F089F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1996"/>
            <a:ext cx="5181600" cy="4196510"/>
          </a:xfrm>
        </p:spPr>
        <p:txBody>
          <a:bodyPr/>
          <a:lstStyle>
            <a:lvl1pPr>
              <a:spcAft>
                <a:spcPts val="1000"/>
              </a:spcAft>
              <a:defRPr sz="2200"/>
            </a:lvl1pPr>
            <a:lvl2pPr>
              <a:spcAft>
                <a:spcPts val="1000"/>
              </a:spcAft>
              <a:defRPr sz="1600" i="0"/>
            </a:lvl2pPr>
            <a:lvl3pPr>
              <a:spcAft>
                <a:spcPts val="1000"/>
              </a:spcAft>
              <a:defRPr sz="1600"/>
            </a:lvl3pPr>
            <a:lvl4pPr>
              <a:spcAft>
                <a:spcPts val="1000"/>
              </a:spcAft>
              <a:defRPr sz="1200"/>
            </a:lvl4pPr>
            <a:lvl5pPr>
              <a:spcAft>
                <a:spcPts val="1000"/>
              </a:spcAft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A9D5DC-5EA4-4D03-BD49-C4DFF872D011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A1E7B01-A9EF-A0C2-D25F-73A5F98A6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9DC94D-28B0-A72F-E50F-E2A8861835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239AE6-A3EC-7A2F-C105-24FE071D2E6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524B75-924F-C047-2FE3-119E019E663D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6808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404B-A2C6-4AA5-BD53-0672859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180B-1D31-461F-B72A-61188A2DA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1996"/>
            <a:ext cx="6680200" cy="4196510"/>
          </a:xfrm>
        </p:spPr>
        <p:txBody>
          <a:bodyPr/>
          <a:lstStyle>
            <a:lvl1pPr>
              <a:lnSpc>
                <a:spcPct val="120000"/>
              </a:lnSpc>
              <a:spcAft>
                <a:spcPts val="1000"/>
              </a:spcAft>
              <a:defRPr sz="2400"/>
            </a:lvl1pPr>
            <a:lvl2pPr>
              <a:spcAft>
                <a:spcPts val="1000"/>
              </a:spcAft>
              <a:defRPr sz="1600" i="0"/>
            </a:lvl2pPr>
            <a:lvl3pPr>
              <a:spcAft>
                <a:spcPts val="1000"/>
              </a:spcAft>
              <a:defRPr sz="1600"/>
            </a:lvl3pPr>
            <a:lvl4pPr>
              <a:spcAft>
                <a:spcPts val="1000"/>
              </a:spcAft>
              <a:defRPr sz="1200"/>
            </a:lvl4pPr>
            <a:lvl5pPr>
              <a:spcAft>
                <a:spcPts val="1000"/>
              </a:spcAft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A9D5DC-5EA4-4D03-BD49-C4DFF872D011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68580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A1E7B01-A9EF-A0C2-D25F-73A5F98A6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9DC94D-28B0-A72F-E50F-E2A8861835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239AE6-A3EC-7A2F-C105-24FE071D2E6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524B75-924F-C047-2FE3-119E019E663D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9802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404B-A2C6-4AA5-BD53-0672859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180B-1D31-461F-B72A-61188A2DA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1996"/>
            <a:ext cx="6076950" cy="4196510"/>
          </a:xfrm>
        </p:spPr>
        <p:txBody>
          <a:bodyPr/>
          <a:lstStyle>
            <a:lvl1pPr>
              <a:lnSpc>
                <a:spcPct val="120000"/>
              </a:lnSpc>
              <a:spcAft>
                <a:spcPts val="1000"/>
              </a:spcAft>
              <a:defRPr sz="2400"/>
            </a:lvl1pPr>
            <a:lvl2pPr>
              <a:lnSpc>
                <a:spcPct val="120000"/>
              </a:lnSpc>
              <a:spcAft>
                <a:spcPts val="1000"/>
              </a:spcAft>
              <a:defRPr sz="1600" i="0"/>
            </a:lvl2pPr>
            <a:lvl3pPr>
              <a:lnSpc>
                <a:spcPct val="120000"/>
              </a:lnSpc>
              <a:spcAft>
                <a:spcPts val="1000"/>
              </a:spcAft>
              <a:defRPr sz="1600"/>
            </a:lvl3pPr>
            <a:lvl4pPr>
              <a:lnSpc>
                <a:spcPct val="120000"/>
              </a:lnSpc>
              <a:spcAft>
                <a:spcPts val="1000"/>
              </a:spcAft>
              <a:defRPr sz="1200"/>
            </a:lvl4pPr>
            <a:lvl5pPr>
              <a:lnSpc>
                <a:spcPct val="120000"/>
              </a:lnSpc>
              <a:spcAft>
                <a:spcPts val="1000"/>
              </a:spcAft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A9D5DC-5EA4-4D03-BD49-C4DFF872D011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A1E7B01-A9EF-A0C2-D25F-73A5F98A6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9DC94D-28B0-A72F-E50F-E2A8861835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239AE6-A3EC-7A2F-C105-24FE071D2E6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524B75-924F-C047-2FE3-119E019E663D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137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404B-A2C6-4AA5-BD53-06728593E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85300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9180B-1D31-461F-B72A-61188A2DA1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761996"/>
            <a:ext cx="5257800" cy="4196510"/>
          </a:xfrm>
        </p:spPr>
        <p:txBody>
          <a:bodyPr/>
          <a:lstStyle>
            <a:lvl1pPr>
              <a:lnSpc>
                <a:spcPct val="120000"/>
              </a:lnSpc>
              <a:spcAft>
                <a:spcPts val="1000"/>
              </a:spcAft>
              <a:defRPr sz="2200" b="1"/>
            </a:lvl1pPr>
            <a:lvl2pPr>
              <a:lnSpc>
                <a:spcPct val="120000"/>
              </a:lnSpc>
              <a:spcAft>
                <a:spcPts val="1000"/>
              </a:spcAft>
              <a:defRPr sz="1500" i="0"/>
            </a:lvl2pPr>
            <a:lvl3pPr>
              <a:lnSpc>
                <a:spcPct val="120000"/>
              </a:lnSpc>
              <a:spcAft>
                <a:spcPts val="1000"/>
              </a:spcAft>
              <a:defRPr sz="1500"/>
            </a:lvl3pPr>
            <a:lvl4pPr>
              <a:lnSpc>
                <a:spcPct val="120000"/>
              </a:lnSpc>
              <a:spcAft>
                <a:spcPts val="1000"/>
              </a:spcAft>
              <a:defRPr sz="1200"/>
            </a:lvl4pPr>
            <a:lvl5pPr>
              <a:lnSpc>
                <a:spcPct val="120000"/>
              </a:lnSpc>
              <a:spcAft>
                <a:spcPts val="1000"/>
              </a:spcAft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EA9D5DC-5EA4-4D03-BD49-C4DFF872D011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5295900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A1E7B01-A9EF-A0C2-D25F-73A5F98A64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09DC94D-28B0-A72F-E50F-E2A88618357A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239AE6-A3EC-7A2F-C105-24FE071D2E6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7524B75-924F-C047-2FE3-119E019E663D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2803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5D45-189F-4DFD-B361-EB990DAA2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9383712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F6DDF1-D5A9-4F78-9E38-CD0C9159E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00994"/>
            <a:ext cx="5157787" cy="639582"/>
          </a:xfrm>
        </p:spPr>
        <p:txBody>
          <a:bodyPr anchor="b"/>
          <a:lstStyle>
            <a:lvl1pPr marL="0" indent="0">
              <a:lnSpc>
                <a:spcPct val="110000"/>
              </a:lnSpc>
              <a:spcAft>
                <a:spcPts val="500"/>
              </a:spcAft>
              <a:buNone/>
              <a:defRPr sz="2400" b="0">
                <a:solidFill>
                  <a:srgbClr val="3D9970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62CBD-FACC-4C9E-9337-D2635A713D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34075"/>
            <a:ext cx="5157787" cy="3717930"/>
          </a:xfrm>
        </p:spPr>
        <p:txBody>
          <a:bodyPr/>
          <a:lstStyle>
            <a:lvl1pPr>
              <a:defRPr sz="2400"/>
            </a:lvl1pPr>
            <a:lvl2pPr>
              <a:defRPr sz="1600" i="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E8C16E-06B3-4C56-B16C-CBDC0D93FA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0994"/>
            <a:ext cx="5183188" cy="639582"/>
          </a:xfrm>
        </p:spPr>
        <p:txBody>
          <a:bodyPr anchor="b"/>
          <a:lstStyle>
            <a:lvl1pPr marL="0" indent="0">
              <a:lnSpc>
                <a:spcPct val="110000"/>
              </a:lnSpc>
              <a:spcAft>
                <a:spcPts val="500"/>
              </a:spcAft>
              <a:buNone/>
              <a:defRPr sz="2400" b="0">
                <a:solidFill>
                  <a:srgbClr val="3D9970"/>
                </a:solidFill>
                <a:latin typeface="Poppins SemiBold" panose="00000700000000000000" pitchFamily="2" charset="0"/>
                <a:cs typeface="Poppins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8B8548-27C3-4398-B106-445AFCC672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34075"/>
            <a:ext cx="5183188" cy="3717930"/>
          </a:xfrm>
        </p:spPr>
        <p:txBody>
          <a:bodyPr/>
          <a:lstStyle>
            <a:lvl1pPr>
              <a:defRPr sz="2400"/>
            </a:lvl1pPr>
            <a:lvl2pPr>
              <a:defRPr sz="1600" i="0"/>
            </a:lvl2pPr>
            <a:lvl3pPr>
              <a:defRPr sz="16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F5EE15-895E-4847-BDE3-7E38CD6CEED4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498A05A8-7DAA-737B-DB97-45CB1D3A1F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E297071-DFFE-8E9F-A4CB-E7A424B5ECA0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329540-6300-BC32-E73A-4577AE8A45C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96D5A9-C1FE-B5E3-0665-7D4CCBABCE8A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6940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CFB8A2C-9302-8FD6-C439-8CCDAE89EB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CD3BF0-8210-4A54-B907-430FAC7C2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72600" cy="11557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F7A036-61CB-4221-85D9-F0B65C86CE82}"/>
              </a:ext>
            </a:extLst>
          </p:cNvPr>
          <p:cNvCxnSpPr>
            <a:cxnSpLocks/>
          </p:cNvCxnSpPr>
          <p:nvPr userDrawn="1"/>
        </p:nvCxnSpPr>
        <p:spPr>
          <a:xfrm>
            <a:off x="800100" y="1520825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F41C0E6-C825-337A-DA16-D73E828F2925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C9F2C-D220-DC3D-C3F6-E199811035AC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4C1B63-3622-688F-23C9-8959C310B8C2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8301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CFB8A2C-9302-8FD6-C439-8CCDAE89EB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CD3BF0-8210-4A54-B907-430FAC7C2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372600" cy="53680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DF7A036-61CB-4221-85D9-F0B65C86CE82}"/>
              </a:ext>
            </a:extLst>
          </p:cNvPr>
          <p:cNvCxnSpPr>
            <a:cxnSpLocks/>
          </p:cNvCxnSpPr>
          <p:nvPr userDrawn="1"/>
        </p:nvCxnSpPr>
        <p:spPr>
          <a:xfrm>
            <a:off x="800100" y="901930"/>
            <a:ext cx="9410700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F41C0E6-C825-337A-DA16-D73E828F2925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BC9F2C-D220-DC3D-C3F6-E199811035AC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4C1B63-3622-688F-23C9-8959C310B8C2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33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7" r="3953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476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8DF0184-EED7-E350-28E7-3CF802F5D4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DBFBA7-8B42-54B6-E9ED-C0765C7AC176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B47449-388D-26C8-E082-140C06A347F3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8744F1-CEC7-D8F8-9119-2B4397835591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8954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67DBFBA7-8B42-54B6-E9ED-C0765C7AC176}"/>
              </a:ext>
            </a:extLst>
          </p:cNvPr>
          <p:cNvSpPr txBox="1"/>
          <p:nvPr userDrawn="1"/>
        </p:nvSpPr>
        <p:spPr>
          <a:xfrm>
            <a:off x="762000" y="6316503"/>
            <a:ext cx="9124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tx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tx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B47449-388D-26C8-E082-140C06A347F3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tx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tx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8744F1-CEC7-D8F8-9119-2B4397835591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tx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tx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381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3932237" cy="1600200"/>
          </a:xfrm>
        </p:spPr>
        <p:txBody>
          <a:bodyPr anchor="ctr" anchorCtr="0">
            <a:normAutofit/>
          </a:bodyPr>
          <a:lstStyle>
            <a:lvl1pPr>
              <a:defRPr sz="3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282702"/>
            <a:ext cx="6172200" cy="4578348"/>
          </a:xfrm>
        </p:spPr>
        <p:txBody>
          <a:bodyPr/>
          <a:lstStyle>
            <a:lvl1pPr>
              <a:defRPr sz="3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54924-E20F-4EF3-8DE7-0DCBBEE566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2286000"/>
            <a:ext cx="3935413" cy="3684587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859338-1C61-47C7-9069-D990F4DBB892}"/>
              </a:ext>
            </a:extLst>
          </p:cNvPr>
          <p:cNvCxnSpPr>
            <a:cxnSpLocks/>
          </p:cNvCxnSpPr>
          <p:nvPr userDrawn="1"/>
        </p:nvCxnSpPr>
        <p:spPr>
          <a:xfrm>
            <a:off x="800100" y="20573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8063068-EC49-DAA2-C4E0-FD0AB280D7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2ED8E3C-4F76-6318-CEB4-4F31BC4712AE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8DFBAA-C708-010C-91B2-F83B8764D797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133F81-F242-E100-0956-93AA240DCB6B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0800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3932237" cy="1600200"/>
          </a:xfrm>
        </p:spPr>
        <p:txBody>
          <a:bodyPr anchor="ctr" anchorCtr="0">
            <a:normAutofit/>
          </a:bodyPr>
          <a:lstStyle>
            <a:lvl1pPr>
              <a:defRPr sz="3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1389" y="1486637"/>
            <a:ext cx="6580126" cy="4440780"/>
          </a:xfrm>
        </p:spPr>
        <p:txBody>
          <a:bodyPr/>
          <a:lstStyle>
            <a:lvl1pPr>
              <a:lnSpc>
                <a:spcPct val="120000"/>
              </a:lnSpc>
              <a:spcAft>
                <a:spcPts val="800"/>
              </a:spcAft>
              <a:defRPr sz="2400"/>
            </a:lvl1pPr>
            <a:lvl2pPr>
              <a:lnSpc>
                <a:spcPct val="120000"/>
              </a:lnSpc>
              <a:spcAft>
                <a:spcPts val="800"/>
              </a:spcAft>
              <a:defRPr sz="1800"/>
            </a:lvl2pPr>
            <a:lvl3pPr>
              <a:lnSpc>
                <a:spcPct val="120000"/>
              </a:lnSpc>
              <a:spcAft>
                <a:spcPts val="800"/>
              </a:spcAft>
              <a:defRPr sz="1600"/>
            </a:lvl3pPr>
            <a:lvl4pPr>
              <a:lnSpc>
                <a:spcPct val="120000"/>
              </a:lnSpc>
              <a:spcAft>
                <a:spcPts val="800"/>
              </a:spcAft>
              <a:defRPr sz="1600"/>
            </a:lvl4pPr>
            <a:lvl5pPr>
              <a:lnSpc>
                <a:spcPct val="120000"/>
              </a:lnSpc>
              <a:spcAft>
                <a:spcPts val="800"/>
              </a:spcAft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859338-1C61-47C7-9069-D990F4DBB892}"/>
              </a:ext>
            </a:extLst>
          </p:cNvPr>
          <p:cNvCxnSpPr>
            <a:cxnSpLocks/>
          </p:cNvCxnSpPr>
          <p:nvPr userDrawn="1"/>
        </p:nvCxnSpPr>
        <p:spPr>
          <a:xfrm>
            <a:off x="800100" y="19557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E43E7B98-31C8-1B66-6C58-99569561F7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0CF18DA-68BC-A977-9975-68BB01E8211B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C90CE2-AFA9-E4BE-7E60-D2897A6EE0EB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B8ED1A-02EC-A85A-7521-2FFAB3D3E3BE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1031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3932237" cy="1600200"/>
          </a:xfrm>
        </p:spPr>
        <p:txBody>
          <a:bodyPr anchor="ctr" anchorCtr="0">
            <a:normAutofit/>
          </a:bodyPr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788" y="2286000"/>
            <a:ext cx="3971925" cy="3684587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859338-1C61-47C7-9069-D990F4DBB892}"/>
              </a:ext>
            </a:extLst>
          </p:cNvPr>
          <p:cNvCxnSpPr>
            <a:cxnSpLocks/>
          </p:cNvCxnSpPr>
          <p:nvPr userDrawn="1"/>
        </p:nvCxnSpPr>
        <p:spPr>
          <a:xfrm>
            <a:off x="800100" y="20573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23A7373C-6533-D563-DD27-FFDBE8EEE8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E15509D-85C3-103D-BC81-9C6927A7361B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E951BE6-F4ED-D62F-4C15-BAE302182DEC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96B751-ED7C-ADF1-5822-0B9D3262B2B9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9835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5256212" cy="1435459"/>
          </a:xfrm>
        </p:spPr>
        <p:txBody>
          <a:bodyPr anchor="ctr" anchorCtr="0">
            <a:normAutofit/>
          </a:bodyPr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788" y="2286000"/>
            <a:ext cx="3971925" cy="3684587"/>
          </a:xfrm>
        </p:spPr>
        <p:txBody>
          <a:bodyPr/>
          <a:lstStyle>
            <a:lvl1pPr>
              <a:defRPr sz="19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E2A578B-13BA-472C-A920-8A0EBE9DBA4D}"/>
              </a:ext>
            </a:extLst>
          </p:cNvPr>
          <p:cNvSpPr/>
          <p:nvPr userDrawn="1"/>
        </p:nvSpPr>
        <p:spPr>
          <a:xfrm>
            <a:off x="839787" y="1742058"/>
            <a:ext cx="3971925" cy="312060"/>
          </a:xfrm>
          <a:prstGeom prst="roundRect">
            <a:avLst/>
          </a:prstGeom>
          <a:solidFill>
            <a:schemeClr val="accent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15875" indent="0" algn="ctr">
              <a:tabLst/>
            </a:pPr>
            <a:r>
              <a:rPr lang="en-US" sz="1400" b="1" spc="300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CASE STUDY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7F6E83-1AB9-8A23-896D-10E1E70407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B11838-93C5-F6EE-C5E1-0845D92394F4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E20B57-B643-11A4-877C-8B0CA59992C4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263B86-607F-B071-285E-71021EDFCE22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376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10F6E-7EA9-474B-A3A7-9EF78F3E6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5256212" cy="1435459"/>
          </a:xfrm>
        </p:spPr>
        <p:txBody>
          <a:bodyPr anchor="ctr" anchorCtr="0">
            <a:normAutofit/>
          </a:bodyPr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5708" y="1835158"/>
            <a:ext cx="6820852" cy="4135429"/>
          </a:xfrm>
        </p:spPr>
        <p:txBody>
          <a:bodyPr/>
          <a:lstStyle>
            <a:lvl1pPr>
              <a:defRPr sz="1900"/>
            </a:lvl1pPr>
            <a:lvl2pPr marL="777240"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F66467C-958E-5D81-311F-51CAA3F24FE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8935DA7-C938-A926-6423-457A37501647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6548479-890B-0A45-05DE-409822F243F3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CD6257-B9F5-973C-BCDF-A6CF2D2DC7B2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C99901A-7E6E-A1DF-CDC9-E4513CAE55BB}"/>
              </a:ext>
            </a:extLst>
          </p:cNvPr>
          <p:cNvSpPr/>
          <p:nvPr userDrawn="1"/>
        </p:nvSpPr>
        <p:spPr>
          <a:xfrm>
            <a:off x="839787" y="1742058"/>
            <a:ext cx="3971925" cy="312060"/>
          </a:xfrm>
          <a:prstGeom prst="roundRect">
            <a:avLst/>
          </a:prstGeom>
          <a:solidFill>
            <a:schemeClr val="accent3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15875" indent="0" algn="ctr">
              <a:tabLst/>
            </a:pPr>
            <a:r>
              <a:rPr lang="en-US" sz="1400" b="1" spc="300" dirty="0">
                <a:solidFill>
                  <a:schemeClr val="tx1"/>
                </a:solidFill>
                <a:latin typeface="Poppins" pitchFamily="2" charset="77"/>
                <a:cs typeface="Poppins" pitchFamily="2" charset="77"/>
              </a:rPr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20690505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072A7-7A30-4128-87F4-2CA251704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5708" y="1858611"/>
            <a:ext cx="6820852" cy="4111976"/>
          </a:xfrm>
        </p:spPr>
        <p:txBody>
          <a:bodyPr/>
          <a:lstStyle>
            <a:lvl1pPr>
              <a:defRPr sz="1900"/>
            </a:lvl1pPr>
            <a:lvl2pPr marL="777240"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0DE8B10-8693-1F84-F7FA-CBC34F69D3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6CBD34-9C6D-D6C1-853D-9DF8CD1BD431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74F928-ED57-347C-043F-5EF544C0F5EE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4B030C-9DD1-3B93-93F7-4E415886C112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1BEFCE4-61BB-AD6F-4B4C-5224DB7F7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5256212" cy="1546550"/>
          </a:xfrm>
        </p:spPr>
        <p:txBody>
          <a:bodyPr anchor="ctr" anchorCtr="0">
            <a:normAutofit/>
          </a:bodyPr>
          <a:lstStyle>
            <a:lvl1pPr>
              <a:defRPr sz="3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BA6F82C5-9401-E493-3372-609042CE4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1963841"/>
            <a:ext cx="3935413" cy="400674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9BC2933-C14F-1B7F-D658-B18CD4B34474}"/>
              </a:ext>
            </a:extLst>
          </p:cNvPr>
          <p:cNvCxnSpPr>
            <a:cxnSpLocks/>
          </p:cNvCxnSpPr>
          <p:nvPr userDrawn="1"/>
        </p:nvCxnSpPr>
        <p:spPr>
          <a:xfrm>
            <a:off x="839787" y="1858611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90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31993-920E-40F0-819D-54B8F11FE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12060"/>
            <a:ext cx="3932237" cy="1600200"/>
          </a:xfrm>
        </p:spPr>
        <p:txBody>
          <a:bodyPr anchor="ctr" anchorCtr="0">
            <a:normAutofit/>
          </a:bodyPr>
          <a:lstStyle>
            <a:lvl1pPr>
              <a:defRPr sz="3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5EC7AD-BD6D-49A3-8B8D-6562505E11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31900"/>
            <a:ext cx="6172200" cy="4629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B6920-3D60-47AF-A32D-5DAC33FAA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2273303"/>
            <a:ext cx="3935413" cy="36972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CB4BFC-8A0D-4E46-B3CD-DE1FFA433944}"/>
              </a:ext>
            </a:extLst>
          </p:cNvPr>
          <p:cNvCxnSpPr>
            <a:cxnSpLocks/>
          </p:cNvCxnSpPr>
          <p:nvPr userDrawn="1"/>
        </p:nvCxnSpPr>
        <p:spPr>
          <a:xfrm>
            <a:off x="800100" y="2057399"/>
            <a:ext cx="3971925" cy="0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737A16E5-C431-037F-1519-8C6B7CE09C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41"/>
          <a:stretch/>
        </p:blipFill>
        <p:spPr>
          <a:xfrm>
            <a:off x="0" y="6228864"/>
            <a:ext cx="12192000" cy="63499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8CDF957-071A-B38E-50E6-38835D1A689C}"/>
              </a:ext>
            </a:extLst>
          </p:cNvPr>
          <p:cNvSpPr txBox="1"/>
          <p:nvPr userDrawn="1"/>
        </p:nvSpPr>
        <p:spPr>
          <a:xfrm>
            <a:off x="762000" y="6316503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CCA5B75-6538-4D4A-B113-882FC1570A25}" type="datetime4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February 3, 2023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EAC89A-082F-4951-0131-DAA82525FBEC}"/>
              </a:ext>
            </a:extLst>
          </p:cNvPr>
          <p:cNvSpPr txBox="1"/>
          <p:nvPr userDrawn="1"/>
        </p:nvSpPr>
        <p:spPr>
          <a:xfrm>
            <a:off x="4253989" y="6334094"/>
            <a:ext cx="3684022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© </a:t>
            </a:r>
            <a:fld id="{70AF2DD2-B958-45BB-9310-C5423832C6BE}" type="datetimeyyyy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pPr algn="ctr"/>
              <a:t>2023</a:t>
            </a:fld>
            <a:r>
              <a:rPr lang="en-US" sz="1000" dirty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 CPS Solutions, LLC. Proprietary and Confidential.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863EE6-7528-A36E-4DB9-F4590E4A1A61}"/>
              </a:ext>
            </a:extLst>
          </p:cNvPr>
          <p:cNvSpPr txBox="1"/>
          <p:nvPr userDrawn="1"/>
        </p:nvSpPr>
        <p:spPr>
          <a:xfrm>
            <a:off x="11181317" y="6316503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000" smtClean="0">
                <a:solidFill>
                  <a:schemeClr val="bg1"/>
                </a:solidFill>
                <a:latin typeface="Poppins" panose="00000500000000000000" pitchFamily="2" charset="0"/>
                <a:ea typeface="Source Sans Pro Light" panose="020B0403030403020204" pitchFamily="34" charset="0"/>
                <a:cs typeface="Poppins" panose="00000500000000000000" pitchFamily="2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Poppins" panose="00000500000000000000" pitchFamily="2" charset="0"/>
              <a:ea typeface="Source Sans Pro Light" panose="020B0403030403020204" pitchFamily="34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80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12160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24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BE0F49-CFAF-49F6-BBAF-B44B48304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0" r="12160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8" name="Arrow: Pentagon 7">
            <a:extLst>
              <a:ext uri="{FF2B5EF4-FFF2-40B4-BE49-F238E27FC236}">
                <a16:creationId xmlns:a16="http://schemas.microsoft.com/office/drawing/2014/main" id="{25D9946C-321D-4074-AB4F-4576636FE6DE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BAAE5AE0-59CB-4D92-BC47-212990956A08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E8F7D60-8871-47DD-AB0E-DD6C1DD3E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9450" y="6180137"/>
            <a:ext cx="4114800" cy="365125"/>
          </a:xfrm>
        </p:spPr>
        <p:txBody>
          <a:bodyPr/>
          <a:lstStyle/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FE6CF3E-9F4F-4FF3-8EC9-3569307FF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Logo&#10;&#10;Description automatically generated">
            <a:extLst>
              <a:ext uri="{FF2B5EF4-FFF2-40B4-BE49-F238E27FC236}">
                <a16:creationId xmlns:a16="http://schemas.microsoft.com/office/drawing/2014/main" id="{6769F4EB-7B2B-4186-90A5-3DFC19018B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388938"/>
            <a:ext cx="2532328" cy="154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25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FCF55DBE-1522-4469-AFAD-A689D3EDFC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324"/>
            <a:ext cx="10515600" cy="863642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30967"/>
            <a:ext cx="10515600" cy="3955384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12800" y="1145319"/>
            <a:ext cx="10553700" cy="1"/>
          </a:xfrm>
          <a:prstGeom prst="line">
            <a:avLst/>
          </a:prstGeom>
          <a:ln>
            <a:solidFill>
              <a:srgbClr val="0074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B2C447C3-5149-4A82-B4C5-EE8A4C27A9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8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057116-9F75-41A1-BD1B-3FC5F34A6A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rgbClr val="003A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229B36CF-3A99-4BF7-9D78-0C093B503E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6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9EF4188-B729-47EE-B5BB-D18192BF1B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6C6B871-12C9-4239-988B-68AC889B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76263"/>
            <a:ext cx="10515600" cy="285273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17BCA7-A74B-4B62-9E7B-033609877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586163"/>
            <a:ext cx="10515600" cy="1500187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3583F4-29C8-46ED-8C45-41807C1E08E1}"/>
              </a:ext>
            </a:extLst>
          </p:cNvPr>
          <p:cNvSpPr txBox="1"/>
          <p:nvPr userDrawn="1"/>
        </p:nvSpPr>
        <p:spPr>
          <a:xfrm>
            <a:off x="4189869" y="6318705"/>
            <a:ext cx="3812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© 2021 CPS Solutions, LLC. Proprietary and Confidential.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E428F5-00DD-4148-8AFC-0E773C9D3B29}"/>
              </a:ext>
            </a:extLst>
          </p:cNvPr>
          <p:cNvSpPr txBox="1"/>
          <p:nvPr userDrawn="1"/>
        </p:nvSpPr>
        <p:spPr>
          <a:xfrm>
            <a:off x="11181317" y="631650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558FDEC-1BF3-43E5-BABE-F9A908F0D45F}" type="slidenum">
              <a:rPr lang="en-US" sz="1200" smtClean="0">
                <a:solidFill>
                  <a:schemeClr val="bg1"/>
                </a:solidFill>
                <a:latin typeface="Source Sans Pro Light" panose="020B0403030403020204" pitchFamily="34" charset="0"/>
                <a:ea typeface="Source Sans Pro Light" panose="020B0403030403020204" pitchFamily="34" charset="0"/>
              </a:rPr>
              <a:t>‹#›</a:t>
            </a:fld>
            <a:endParaRPr lang="en-US" sz="1200">
              <a:solidFill>
                <a:schemeClr val="bg1"/>
              </a:solidFill>
              <a:latin typeface="Source Sans Pro Light" panose="020B0403030403020204" pitchFamily="34" charset="0"/>
              <a:ea typeface="Source Sans Pro Light" panose="020B040303040302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5F81428-FBB6-49EB-984A-E97DD1387BB9}"/>
              </a:ext>
            </a:extLst>
          </p:cNvPr>
          <p:cNvCxnSpPr>
            <a:cxnSpLocks/>
          </p:cNvCxnSpPr>
          <p:nvPr userDrawn="1"/>
        </p:nvCxnSpPr>
        <p:spPr>
          <a:xfrm>
            <a:off x="800100" y="3507581"/>
            <a:ext cx="10553700" cy="1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ED1162CC-E478-47F8-B8F1-ECEDFBCBE8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4612" y="5131271"/>
            <a:ext cx="1882775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7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10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88637E4-553B-4885-A0C1-610E460178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7" r="3953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E05E171-9E2D-4686-9697-CAE92DC90E6D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E3D54F27-2252-49B1-9FE4-46B582D2574A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F60E2-D114-414F-93D4-923D7FB12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BD5A06B-251F-4D99-8836-D4593271A6F5}" type="datetime4">
              <a:rPr lang="en-US" smtClean="0"/>
              <a:pPr/>
              <a:t>February 3,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B29E3-A07C-4487-9CB8-E6A6ED6A9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2022 CPS Solutions, LLC. Proprietary and Confidential.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E2B-67D5-4320-9F01-7D58158BB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07EF901-B9FD-4A36-89AC-C881C2CF6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4" r:id="rId2"/>
    <p:sldLayoutId id="2147483725" r:id="rId3"/>
    <p:sldLayoutId id="2147483726" r:id="rId4"/>
    <p:sldLayoutId id="2147483727" r:id="rId5"/>
    <p:sldLayoutId id="2147483728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555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474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D1D780-D8EA-41BC-B447-2F6789E9020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71379" y="207404"/>
            <a:ext cx="1882241" cy="115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56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88637E4-553B-4885-A0C1-610E460178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7" r="3953"/>
          <a:stretch/>
        </p:blipFill>
        <p:spPr>
          <a:xfrm>
            <a:off x="4406900" y="1"/>
            <a:ext cx="7785100" cy="6858000"/>
          </a:xfrm>
          <a:prstGeom prst="rect">
            <a:avLst/>
          </a:prstGeom>
        </p:spPr>
      </p:pic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DE05E171-9E2D-4686-9697-CAE92DC90E6D}"/>
              </a:ext>
            </a:extLst>
          </p:cNvPr>
          <p:cNvSpPr/>
          <p:nvPr userDrawn="1"/>
        </p:nvSpPr>
        <p:spPr>
          <a:xfrm>
            <a:off x="1282700" y="0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69B3E7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Pentagon 13">
            <a:extLst>
              <a:ext uri="{FF2B5EF4-FFF2-40B4-BE49-F238E27FC236}">
                <a16:creationId xmlns:a16="http://schemas.microsoft.com/office/drawing/2014/main" id="{E3D54F27-2252-49B1-9FE4-46B582D2574A}"/>
              </a:ext>
            </a:extLst>
          </p:cNvPr>
          <p:cNvSpPr/>
          <p:nvPr userDrawn="1"/>
        </p:nvSpPr>
        <p:spPr>
          <a:xfrm>
            <a:off x="0" y="-1"/>
            <a:ext cx="6483350" cy="6858000"/>
          </a:xfrm>
          <a:prstGeom prst="homePlate">
            <a:avLst>
              <a:gd name="adj" fmla="val 31195"/>
            </a:avLst>
          </a:prstGeom>
          <a:solidFill>
            <a:srgbClr val="003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B29E3-A07C-4487-9CB8-E6A6ED6A9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© 2021 CPS Solutions, LLC. Proprietary and Confidential.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E2B-67D5-4320-9F01-7D58158BBB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07EF901-B9FD-4A36-89AC-C881C2CF6C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9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62" r:id="rId3"/>
    <p:sldLayoutId id="2147483763" r:id="rId4"/>
    <p:sldLayoutId id="2147483764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86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3E3091-F5B6-4DCA-AFE0-552CFE89A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474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E7019-0F30-4BB8-AA89-5DD689083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D1D780-D8EA-41BC-B447-2F6789E9020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02873" y="223837"/>
            <a:ext cx="1496021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18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  <p:sldLayoutId id="2147483783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Poppins SemiBold" panose="00000700000000000000" pitchFamily="2" charset="0"/>
          <a:ea typeface="+mj-ea"/>
          <a:cs typeface="Poppins SemiBold" panose="00000700000000000000" pitchFamily="2" charset="0"/>
        </a:defRPr>
      </a:lvl1pPr>
    </p:titleStyle>
    <p:bodyStyle>
      <a:lvl1pPr marL="320040" indent="-32004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1pPr>
      <a:lvl2pPr marL="685800" indent="-32004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Courier New" panose="02070309020205020404" pitchFamily="49" charset="0"/>
        <a:buChar char="o"/>
        <a:defRPr sz="2400" i="0" kern="1200">
          <a:solidFill>
            <a:schemeClr val="tx2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1143000" indent="-32004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1600200" indent="-32004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Wingdings" panose="05000000000000000000" pitchFamily="2" charset="2"/>
        <a:buChar char="ü"/>
        <a:defRPr sz="1800" kern="1200">
          <a:solidFill>
            <a:schemeClr val="tx2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320040" algn="l" defTabSz="91440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itrustalliance.net/content/uploads/Leveraging-CSF-v9-Assessment-Reports.pdf" TargetMode="Externa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23A3F-2C9B-4312-8E93-9F647B1D5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5350" y="1871330"/>
            <a:ext cx="3898900" cy="2757817"/>
          </a:xfrm>
        </p:spPr>
        <p:txBody>
          <a:bodyPr>
            <a:normAutofit fontScale="90000"/>
          </a:bodyPr>
          <a:lstStyle/>
          <a:p>
            <a:br>
              <a:rPr lang="en-US"/>
            </a:br>
            <a:br>
              <a:rPr lang="en-US"/>
            </a:br>
            <a:r>
              <a:rPr lang="en-US"/>
              <a:t>Disaster Recovery Summary - 2022</a:t>
            </a:r>
            <a:br>
              <a:rPr lang="en-US"/>
            </a:br>
            <a:br>
              <a:rPr lang="en-US"/>
            </a:b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81F1B3-2462-4B3F-B5DD-68D0352BD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2023 CPS Solutions, LLC. Proprietary and Confidential.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D82E0-E6BA-4786-B2CB-8CAF72AD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EF901-B9FD-4A36-89AC-C881C2CF6C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17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0221FA9-EB7D-89DB-77CD-4EEA6E25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Does your Company have a formal disaster recovery plan? Please provide a yes/no response.  If yes, please note and include as an attachment. </a:t>
            </a:r>
            <a:endParaRPr lang="en-US" sz="1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2B4DBD8-8BAE-CFCD-41AC-FA6CF867D193}"/>
              </a:ext>
            </a:extLst>
          </p:cNvPr>
          <p:cNvSpPr txBox="1">
            <a:spLocks/>
          </p:cNvSpPr>
          <p:nvPr/>
        </p:nvSpPr>
        <p:spPr>
          <a:xfrm>
            <a:off x="838200" y="1675476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320040" indent="-32004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685800" indent="-32004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  <a:defRPr sz="2400" i="0" kern="1200">
                <a:solidFill>
                  <a:schemeClr val="tx2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1143000" indent="-32004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600200" indent="-32004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 sz="1800" kern="1200">
                <a:solidFill>
                  <a:schemeClr val="tx2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32004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000000"/>
                </a:solidFill>
                <a:latin typeface="Calibri"/>
                <a:ea typeface="Calibri" panose="020F0502020204030204" pitchFamily="34" charset="0"/>
                <a:cs typeface="Calibri"/>
              </a:rPr>
              <a:t>Yes</a:t>
            </a:r>
            <a:r>
              <a:rPr lang="en-US" sz="2000" dirty="0">
                <a:solidFill>
                  <a:srgbClr val="000000"/>
                </a:solidFill>
                <a:latin typeface="Calibri"/>
                <a:ea typeface="Calibri" panose="020F0502020204030204" pitchFamily="34" charset="0"/>
                <a:cs typeface="Calibri"/>
              </a:rPr>
              <a:t>.  The Contractor partners with clients to ensure the implementation and effectiveness of site-specific practices when downtime processes are triggered either with planned or unexpected outages.  For our partners who desire to review their current practice, Contractor provides a proprietary sample policy and procedure that an organization like ESH can implement.  In addition, corporate technology practices underwent a HITRUST, third-party quality assurance review, that assessed and validated the structure, support, detail, and clarity of information protection.  The Contractor has attached a portion of the Table of Contents for the Emergency Preparedness Toolkit.  The following pages detail the CPS IT disaster recovery plan.  Complete policy can be provided with a successful pharmacy management contract award  to CPS</a:t>
            </a:r>
            <a:endParaRPr lang="en-US" sz="2000" dirty="0">
              <a:latin typeface="Calibri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9" name="Content Placeholder 4" descr="Table&#10;&#10;Description automatically generated">
            <a:extLst>
              <a:ext uri="{FF2B5EF4-FFF2-40B4-BE49-F238E27FC236}">
                <a16:creationId xmlns:a16="http://schemas.microsoft.com/office/drawing/2014/main" id="{98917AF5-9D6C-187B-6863-EB0E36E71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4553" y="1619973"/>
            <a:ext cx="5431536" cy="422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04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8C96ABB-7D08-C2CB-AC0E-C2F11BE4D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HITRUST Certification 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2F1ED1-E1C4-FFB8-5EB3-68A068115A5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HITRUST offers this tool, </a:t>
            </a:r>
            <a:r>
              <a:rPr lang="en-US" dirty="0">
                <a:hlinkClick r:id="rId2"/>
              </a:rPr>
              <a:t>Leveraging-CSF-v9-Assessment-Reports.pdf (hitrustalliance.net)</a:t>
            </a:r>
            <a:r>
              <a:rPr lang="en-US" dirty="0"/>
              <a:t>, to answer questions on their process.  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D53C8EE-A2E8-1A8E-C4A8-6F64A9DFC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762125"/>
            <a:ext cx="5181600" cy="4195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Summary of Benefit</a:t>
            </a:r>
          </a:p>
          <a:p>
            <a:r>
              <a:rPr lang="en-US" dirty="0"/>
              <a:t>Utilizes a common set of information security requirements </a:t>
            </a:r>
          </a:p>
          <a:p>
            <a:r>
              <a:rPr lang="en-US" dirty="0"/>
              <a:t>Provides standardized assessment and reporting processes </a:t>
            </a:r>
          </a:p>
          <a:p>
            <a:r>
              <a:rPr lang="en-US" dirty="0"/>
              <a:t>Verifies that essential security controls in place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6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04894-63A4-391B-A8B0-2F95472C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 Solutions, LLC framework of security controls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75C7D-2953-BDEA-409A-C6CA28CA54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Scaled controls based on our complexity and organization.</a:t>
            </a:r>
          </a:p>
          <a:p>
            <a:r>
              <a:rPr lang="en-US" dirty="0"/>
              <a:t>Cross-references globally-recognized standards, regulations, and business requirements: HIPAA, ISO, NIST, and others. </a:t>
            </a:r>
          </a:p>
          <a:p>
            <a:r>
              <a:rPr lang="en-US" dirty="0"/>
              <a:t>Our controls are based on our organizational complexity and structure.   </a:t>
            </a:r>
          </a:p>
        </p:txBody>
      </p:sp>
    </p:spTree>
    <p:extLst>
      <p:ext uri="{BB962C8B-B14F-4D97-AF65-F5344CB8AC3E}">
        <p14:creationId xmlns:p14="http://schemas.microsoft.com/office/powerpoint/2010/main" val="161235166"/>
      </p:ext>
    </p:extLst>
  </p:cSld>
  <p:clrMapOvr>
    <a:masterClrMapping/>
  </p:clrMapOvr>
</p:sld>
</file>

<file path=ppt/theme/theme1.xml><?xml version="1.0" encoding="utf-8"?>
<a:theme xmlns:a="http://schemas.openxmlformats.org/drawingml/2006/main" name="1 _ Title Slide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_ Transition Slides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_ Body Slides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 _ Closing Slide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2 _ Transition Slides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3 _ Body Slides">
  <a:themeElements>
    <a:clrScheme name="CPS 21.09">
      <a:dk1>
        <a:srgbClr val="001F3F"/>
      </a:dk1>
      <a:lt1>
        <a:sysClr val="window" lastClr="FFFFFF"/>
      </a:lt1>
      <a:dk2>
        <a:srgbClr val="0074D9"/>
      </a:dk2>
      <a:lt2>
        <a:srgbClr val="7FDBFF"/>
      </a:lt2>
      <a:accent1>
        <a:srgbClr val="3D9970"/>
      </a:accent1>
      <a:accent2>
        <a:srgbClr val="617B7B"/>
      </a:accent2>
      <a:accent3>
        <a:srgbClr val="01FF70"/>
      </a:accent3>
      <a:accent4>
        <a:srgbClr val="39CCCC"/>
      </a:accent4>
      <a:accent5>
        <a:srgbClr val="FF851B"/>
      </a:accent5>
      <a:accent6>
        <a:srgbClr val="AAAAAA"/>
      </a:accent6>
      <a:hlink>
        <a:srgbClr val="01FF70"/>
      </a:hlink>
      <a:folHlink>
        <a:srgbClr val="39CCCC"/>
      </a:folHlink>
    </a:clrScheme>
    <a:fontScheme name="Source Sans Pro Theme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76741FA659E489668AE013990E5D1" ma:contentTypeVersion="5" ma:contentTypeDescription="Create a new document." ma:contentTypeScope="" ma:versionID="99540d79f616352f8cdcc60d2ffcc38b">
  <xsd:schema xmlns:xsd="http://www.w3.org/2001/XMLSchema" xmlns:xs="http://www.w3.org/2001/XMLSchema" xmlns:p="http://schemas.microsoft.com/office/2006/metadata/properties" xmlns:ns2="733906fc-695e-4a56-94f0-9cb72fd3102d" xmlns:ns3="68626aae-9c4f-4601-9d3b-0f02367ec9a7" targetNamespace="http://schemas.microsoft.com/office/2006/metadata/properties" ma:root="true" ma:fieldsID="c56b03e3ffcd2f20d88b7fe68e93ae05" ns2:_="" ns3:_="">
    <xsd:import namespace="733906fc-695e-4a56-94f0-9cb72fd3102d"/>
    <xsd:import namespace="68626aae-9c4f-4601-9d3b-0f02367ec9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ichell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3906fc-695e-4a56-94f0-9cb72fd310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ichelles" ma:index="12" nillable="true" ma:displayName="Michelle's" ma:format="Dropdown" ma:internalName="Michell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626aae-9c4f-4601-9d3b-0f02367ec9a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8626aae-9c4f-4601-9d3b-0f02367ec9a7">
      <UserInfo>
        <DisplayName>Bedwell, Karl</DisplayName>
        <AccountId>31</AccountId>
        <AccountType/>
      </UserInfo>
      <UserInfo>
        <DisplayName>Kinneer, Michelle</DisplayName>
        <AccountId>53</AccountId>
        <AccountType/>
      </UserInfo>
    </SharedWithUsers>
    <Michelles xmlns="733906fc-695e-4a56-94f0-9cb72fd310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EB960D-8167-48F8-96D7-75446228E0E1}">
  <ds:schemaRefs>
    <ds:schemaRef ds:uri="68626aae-9c4f-4601-9d3b-0f02367ec9a7"/>
    <ds:schemaRef ds:uri="733906fc-695e-4a56-94f0-9cb72fd3102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84A7336-FBE9-43BB-BB62-50952774AC1F}">
  <ds:schemaRefs>
    <ds:schemaRef ds:uri="68626aae-9c4f-4601-9d3b-0f02367ec9a7"/>
    <ds:schemaRef ds:uri="733906fc-695e-4a56-94f0-9cb72fd3102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B9120E1-2158-4711-BBD7-2312D739A4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4</vt:i4>
      </vt:variant>
    </vt:vector>
  </HeadingPairs>
  <TitlesOfParts>
    <vt:vector size="19" baseType="lpstr">
      <vt:lpstr>Arial</vt:lpstr>
      <vt:lpstr>Calibri</vt:lpstr>
      <vt:lpstr>Courier New</vt:lpstr>
      <vt:lpstr>Poppins</vt:lpstr>
      <vt:lpstr>Poppins SemiBold</vt:lpstr>
      <vt:lpstr>Source Sans Pro</vt:lpstr>
      <vt:lpstr>Source Sans Pro Light</vt:lpstr>
      <vt:lpstr>Source Sans Pro Semibold</vt:lpstr>
      <vt:lpstr>Wingdings</vt:lpstr>
      <vt:lpstr>1 _ Title Slide</vt:lpstr>
      <vt:lpstr>2 _ Transition Slides</vt:lpstr>
      <vt:lpstr>3 _ Body Slides</vt:lpstr>
      <vt:lpstr>4 _ Closing Slide</vt:lpstr>
      <vt:lpstr>1_2 _ Transition Slides</vt:lpstr>
      <vt:lpstr>3_3 _ Body Slides</vt:lpstr>
      <vt:lpstr>  Disaster Recovery Summary - 2022  </vt:lpstr>
      <vt:lpstr>Does your Company have a formal disaster recovery plan? Please provide a yes/no response.  If yes, please note and include as an attachment. </vt:lpstr>
      <vt:lpstr>HITRUST Certification  </vt:lpstr>
      <vt:lpstr>CPS Solutions, LLC framework of security controls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Stiteler, Thomas</dc:creator>
  <cp:lastModifiedBy>Mason, Titus</cp:lastModifiedBy>
  <cp:revision>23</cp:revision>
  <cp:lastPrinted>2020-12-08T13:57:28Z</cp:lastPrinted>
  <dcterms:created xsi:type="dcterms:W3CDTF">2017-11-09T15:43:54Z</dcterms:created>
  <dcterms:modified xsi:type="dcterms:W3CDTF">2023-02-03T21:06:27Z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0x01010075976741FA659E489668AE013990E5D1</vt:lpwstr>
  </property>
</Properties>
</file>